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8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4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4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8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4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3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9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3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A5C6-B850-4702-B1B4-7F6A9D093592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03EC6-814C-49FF-99B1-4445A229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2" y="188640"/>
            <a:ext cx="906608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C0099"/>
                </a:solidFill>
              </a:rPr>
              <a:t>ESPAÇO SAÚDE</a:t>
            </a:r>
            <a:endParaRPr lang="en-US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8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Colgate-Palmolive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Campo</dc:creator>
  <cp:lastModifiedBy>Caroline Campo</cp:lastModifiedBy>
  <cp:revision>1</cp:revision>
  <dcterms:created xsi:type="dcterms:W3CDTF">2018-11-23T17:14:04Z</dcterms:created>
  <dcterms:modified xsi:type="dcterms:W3CDTF">2018-11-23T17:14:32Z</dcterms:modified>
</cp:coreProperties>
</file>