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2" y="4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8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3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5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3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8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6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4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2288C-CD93-47FE-B9E2-FF3F9EDC5C7D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6FA42-72F3-4A85-B148-2E1BFAF8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3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lgatemybenefits.com/" TargetMode="External"/><Relationship Id="rId2" Type="http://schemas.openxmlformats.org/officeDocument/2006/relationships/hyperlink" Target="http://www.colgatemybenefits.com.b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894477"/>
              </p:ext>
            </p:extLst>
          </p:nvPr>
        </p:nvGraphicFramePr>
        <p:xfrm>
          <a:off x="0" y="-25962"/>
          <a:ext cx="9144000" cy="80924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17032">
                <a:tc>
                  <a:txBody>
                    <a:bodyPr/>
                    <a:lstStyle/>
                    <a:p>
                      <a:r>
                        <a:rPr lang="pt-BR" dirty="0" smtClean="0"/>
                        <a:t>Como incluir</a:t>
                      </a:r>
                      <a:r>
                        <a:rPr lang="pt-BR" baseline="0" dirty="0" smtClean="0"/>
                        <a:t> um dependente: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t-BR" sz="110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100" b="0" baseline="0" dirty="0" smtClean="0"/>
                        <a:t>Preencha o seu Kit Nascimento / Casamento (disponível na RevistaCP) e entregue para o RH responsável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t-BR" sz="1100" b="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100" b="0" baseline="0" dirty="0" smtClean="0"/>
                        <a:t>Aguarde a notificação (E-mail) do site informando que em até 3 dias você poderá incluir seu dependente no benefício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t-BR" sz="1100" b="0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100" b="0" baseline="0" dirty="0" smtClean="0"/>
                        <a:t>Acesse o site </a:t>
                      </a:r>
                      <a:r>
                        <a:rPr lang="pt-BR" sz="1100" b="0" baseline="0" dirty="0" smtClean="0">
                          <a:hlinkClick r:id="rId2"/>
                        </a:rPr>
                        <a:t>www.colgatemybenefits.com.br</a:t>
                      </a:r>
                      <a:r>
                        <a:rPr lang="pt-BR" sz="1100" b="0" baseline="0" dirty="0" smtClean="0"/>
                        <a:t> e escolha se deseja associar seu dependente no plano médico ou odontológico e prossiga para check-out</a:t>
                      </a:r>
                      <a:endParaRPr lang="pt-BR" sz="1100" b="0" dirty="0" smtClean="0"/>
                    </a:p>
                    <a:p>
                      <a:endParaRPr lang="pt-BR" sz="1400" b="0" dirty="0" smtClean="0"/>
                    </a:p>
                    <a:p>
                      <a:r>
                        <a:rPr lang="pt-BR" sz="1100" b="0" dirty="0" smtClean="0"/>
                        <a:t>*não esqueça de manter seu endereço de e-mail atualizado</a:t>
                      </a:r>
                      <a:endParaRPr lang="pt-BR" sz="1100" b="0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Dúvidas?</a:t>
                      </a:r>
                    </a:p>
                    <a:p>
                      <a:endParaRPr lang="pt-BR" dirty="0" smtClean="0"/>
                    </a:p>
                    <a:p>
                      <a:pPr algn="ctr"/>
                      <a:r>
                        <a:rPr lang="pt-BR" dirty="0" smtClean="0"/>
                        <a:t>Ligue para o PAP 0800 777 0030</a:t>
                      </a:r>
                    </a:p>
                    <a:p>
                      <a:pPr algn="ctr"/>
                      <a:endParaRPr lang="pt-BR" dirty="0" smtClean="0"/>
                    </a:p>
                    <a:p>
                      <a:pPr algn="l"/>
                      <a:r>
                        <a:rPr lang="pt-BR" dirty="0" smtClean="0"/>
                        <a:t>Outros</a:t>
                      </a:r>
                      <a:r>
                        <a:rPr lang="pt-BR" baseline="0" dirty="0" smtClean="0"/>
                        <a:t> Canais úteis:</a:t>
                      </a:r>
                    </a:p>
                    <a:p>
                      <a:pPr algn="l"/>
                      <a:r>
                        <a:rPr lang="pt-BR" baseline="0" dirty="0" smtClean="0"/>
                        <a:t>Revista CP</a:t>
                      </a:r>
                    </a:p>
                    <a:p>
                      <a:pPr algn="l"/>
                      <a:endParaRPr lang="pt-BR" baseline="0" dirty="0" smtClean="0"/>
                    </a:p>
                    <a:p>
                      <a:pPr algn="l"/>
                      <a:r>
                        <a:rPr lang="pt-BR" baseline="0" dirty="0" smtClean="0"/>
                        <a:t>CP Prev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Calendário 2019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b="0" dirty="0" smtClean="0">
                          <a:solidFill>
                            <a:srgbClr val="FF0000"/>
                          </a:solidFill>
                        </a:rPr>
                        <a:t>Logo colgate</a:t>
                      </a:r>
                    </a:p>
                    <a:p>
                      <a:pPr algn="ctr"/>
                      <a:endParaRPr lang="pt-BR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b="0" dirty="0" smtClean="0">
                          <a:solidFill>
                            <a:srgbClr val="FF0000"/>
                          </a:solidFill>
                        </a:rPr>
                        <a:t>#MEUS</a:t>
                      </a:r>
                      <a:r>
                        <a:rPr lang="pt-BR" sz="2000" b="1" dirty="0" smtClean="0">
                          <a:solidFill>
                            <a:srgbClr val="FF0000"/>
                          </a:solidFill>
                        </a:rPr>
                        <a:t>BENEFÍCIOS</a:t>
                      </a:r>
                    </a:p>
                    <a:p>
                      <a:pPr algn="ctr"/>
                      <a:r>
                        <a:rPr lang="pt-BR" sz="1100" b="1" dirty="0" smtClean="0">
                          <a:solidFill>
                            <a:srgbClr val="FF0000"/>
                          </a:solidFill>
                          <a:hlinkClick r:id="rId3"/>
                        </a:rPr>
                        <a:t>WWW.COLGATEMYBENEFITS.COM</a:t>
                      </a:r>
                      <a:endParaRPr lang="pt-BR" sz="11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1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1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1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BR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Logo Viver Melhor</a:t>
                      </a:r>
                    </a:p>
                    <a:p>
                      <a:pPr marL="0" algn="ctr" defTabSz="914400" rtl="0" eaLnBrk="1" latinLnBrk="0" hangingPunct="1"/>
                      <a:r>
                        <a:rPr lang="pt-B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Uma nova forma de gerenciar</a:t>
                      </a:r>
                      <a:r>
                        <a:rPr lang="pt-BR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seus benefícios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Como</a:t>
                      </a:r>
                      <a:r>
                        <a:rPr lang="pt-BR" sz="1800" baseline="0" dirty="0" smtClean="0"/>
                        <a:t> Acessar</a:t>
                      </a:r>
                    </a:p>
                    <a:p>
                      <a:r>
                        <a:rPr lang="pt-BR" sz="1400" dirty="0" smtClean="0"/>
                        <a:t>Para funcionários</a:t>
                      </a:r>
                      <a:r>
                        <a:rPr lang="pt-BR" sz="1400" baseline="0" dirty="0" smtClean="0"/>
                        <a:t> com e-mail Colgate:</a:t>
                      </a:r>
                    </a:p>
                    <a:p>
                      <a:endParaRPr lang="pt-BR" baseline="0" dirty="0" smtClean="0"/>
                    </a:p>
                    <a:p>
                      <a:pPr marL="171450" indent="-171450" algn="just">
                        <a:buFont typeface="Wingdings"/>
                        <a:buChar char="Ø"/>
                      </a:pPr>
                      <a:r>
                        <a:rPr lang="pt-BR" sz="1200" baseline="0" dirty="0" smtClean="0">
                          <a:solidFill>
                            <a:srgbClr val="FF0000"/>
                          </a:solidFill>
                        </a:rPr>
                        <a:t>OurColgate &gt; Colgate People &gt; Meu Total Rewards &gt; Meus Benefícios</a:t>
                      </a:r>
                    </a:p>
                    <a:p>
                      <a:pPr marL="0" indent="0" algn="l" defTabSz="914400" rtl="0" eaLnBrk="1" latinLnBrk="0" hangingPunct="1">
                        <a:buFont typeface="Wingdings"/>
                        <a:buNone/>
                      </a:pPr>
                      <a:endParaRPr lang="pt-BR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Funcionários sem e-mail Colgate:</a:t>
                      </a:r>
                    </a:p>
                    <a:p>
                      <a:pPr marL="0" algn="l" defTabSz="914400" rtl="0" eaLnBrk="1" latinLnBrk="0" hangingPunct="1"/>
                      <a:r>
                        <a:rPr lang="pt-B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Acesse o site: </a:t>
                      </a:r>
                      <a:r>
                        <a:rPr lang="pt-BR" sz="1200" baseline="0" dirty="0" smtClean="0">
                          <a:hlinkClick r:id="rId3"/>
                        </a:rPr>
                        <a:t>www.colgatemybenefits.com</a:t>
                      </a:r>
                      <a:endParaRPr lang="pt-BR" sz="1200" baseline="0" dirty="0" smtClean="0"/>
                    </a:p>
                    <a:p>
                      <a:endParaRPr lang="pt-BR" sz="1200" baseline="0" dirty="0" smtClean="0"/>
                    </a:p>
                    <a:p>
                      <a:r>
                        <a:rPr lang="pt-BR" sz="1200" baseline="0" dirty="0" smtClean="0"/>
                        <a:t>Usuário: número de registro CP (Ex. 13701234)</a:t>
                      </a:r>
                    </a:p>
                    <a:p>
                      <a:r>
                        <a:rPr lang="pt-BR" sz="1200" baseline="0" dirty="0" smtClean="0"/>
                        <a:t>Senha: #Cp + o número do seu CPF (Ex. #Cp33311133322)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</a:t>
                      </a:r>
                      <a:r>
                        <a:rPr lang="pt-BR" baseline="0" dirty="0" smtClean="0"/>
                        <a:t> que você encontra no site:</a:t>
                      </a:r>
                    </a:p>
                    <a:p>
                      <a:endParaRPr lang="pt-BR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BR" sz="1400" baseline="0" dirty="0" smtClean="0"/>
                        <a:t>Consulte seus benefícios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BR" sz="1400" baseline="0" dirty="0" smtClean="0"/>
                        <a:t>Faça suas seleções online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BR" sz="1400" baseline="0" dirty="0" smtClean="0"/>
                        <a:t>Simule os seus custos mensais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BR" sz="1400" baseline="0" dirty="0" smtClean="0"/>
                        <a:t>Dicas de Educação Financeira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BR" sz="1400" baseline="0" dirty="0" smtClean="0"/>
                        <a:t>Informações do Programa Viver Melhor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t-BR" sz="1400" baseline="0" dirty="0" smtClean="0"/>
                        <a:t>Parcerias e Descontos</a:t>
                      </a:r>
                    </a:p>
                    <a:p>
                      <a:endParaRPr lang="pt-BR" baseline="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Como</a:t>
                      </a:r>
                      <a:r>
                        <a:rPr lang="pt-BR" baseline="0" dirty="0" smtClean="0"/>
                        <a:t> selecionar um benefício:</a:t>
                      </a:r>
                    </a:p>
                    <a:p>
                      <a:endParaRPr lang="pt-BR" baseline="0" dirty="0" smtClean="0"/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pt-BR" sz="1400" baseline="0" dirty="0" smtClean="0"/>
                        <a:t>Clique no Painel “Benefícios”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pt-BR" sz="1400" baseline="0" dirty="0" smtClean="0"/>
                        <a:t>Escolha o Benefício que deseja selecionar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pt-BR" sz="1400" baseline="0" dirty="0" smtClean="0"/>
                        <a:t>Escolha o nível que deseja aderir (se aplicável)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pt-BR" sz="1400" baseline="0" dirty="0" smtClean="0"/>
                        <a:t>Adicione ao carrinho (confira o custo)</a:t>
                      </a:r>
                    </a:p>
                    <a:p>
                      <a:pPr marL="285750" indent="-285750">
                        <a:buFont typeface="Wingdings"/>
                        <a:buChar char="Ø"/>
                      </a:pPr>
                      <a:r>
                        <a:rPr lang="pt-BR" sz="1400" baseline="0" dirty="0" smtClean="0"/>
                        <a:t>Prossiga para o Check-Out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Status</a:t>
                      </a:r>
                      <a:r>
                        <a:rPr lang="pt-BR" baseline="0" dirty="0" smtClean="0"/>
                        <a:t> dos benefícios:</a:t>
                      </a:r>
                    </a:p>
                    <a:p>
                      <a:endParaRPr lang="pt-BR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400" baseline="0" dirty="0" smtClean="0"/>
                        <a:t>Ativo: benefícios que você já participa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400" baseline="0" dirty="0" smtClean="0"/>
                        <a:t>Elegível: benefícios que você tem direito mas ainda não fez adesão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400" baseline="0" dirty="0" smtClean="0"/>
                        <a:t>No Carrinho: benefícios que você já selecionou mas para ativar para prosseguir para “check-out”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t-BR" sz="1400" baseline="0" dirty="0" smtClean="0"/>
                        <a:t>Tarefas para concluir: para ativar esse benefício você deve preencher o formulário ou as infos adicionais solicitadas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137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292</Words>
  <Application>Microsoft Office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Colgate-Palmolive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Nycole Nunes</dc:creator>
  <cp:lastModifiedBy>Nycole Nunes</cp:lastModifiedBy>
  <cp:revision>6</cp:revision>
  <dcterms:created xsi:type="dcterms:W3CDTF">2018-12-20T21:27:43Z</dcterms:created>
  <dcterms:modified xsi:type="dcterms:W3CDTF">2018-12-21T15:10:11Z</dcterms:modified>
</cp:coreProperties>
</file>